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gaxfe/I0E7qh4KWFmKWZugQQ3T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font" Target="fonts/RobotoMedium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43" Type="http://customschemas.google.com/relationships/presentationmetadata" Target="meta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schemas.openxmlformats.org/officeDocument/2006/relationships/font" Target="fonts/RobotoMono-regular.fnt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be9599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be9599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be9599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be9599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Revisiting keys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Primary key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Foreign key.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PRIMARY KEY: PK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used to uniquely identify every record in a table.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UNIQUE and NOT NULL.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used to establish relationships between tables enforcing data integrity constraints.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can be </a:t>
            </a:r>
            <a:r>
              <a:rPr b="1"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one primary key</a:t>
            </a: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each table.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primary key can consist in one or more columns.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enforce the integrity of a table.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be9599df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FOREIGN KEY: FK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be9599d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be9599df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columns of a table that point to the primary key of another table.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provide a link between the data of two tables.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table with a foreign key is considered the “child” table of the “parent” table containing the primary key.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column types of a FK are the same as the types of the PK which references to it.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be9599df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FOREIGN KEY: FK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be9599df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ga3be9599df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650" y="1620700"/>
            <a:ext cx="3492801" cy="28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